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1"/>
    <p:restoredTop sz="94685"/>
  </p:normalViewPr>
  <p:slideViewPr>
    <p:cSldViewPr snapToGrid="0" showGuides="1">
      <p:cViewPr varScale="1">
        <p:scale>
          <a:sx n="63" d="100"/>
          <a:sy n="63" d="100"/>
        </p:scale>
        <p:origin x="208" y="161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8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4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9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5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37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80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3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2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8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65563-A6FB-4503-9344-1C3358AB6DA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5ED5F-90FE-4AC6-98AA-091B4673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73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7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3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2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8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9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70036" y="0"/>
            <a:ext cx="1596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Tips</a:t>
            </a:r>
            <a:endParaRPr lang="zh-CN" altLang="en-US" sz="5400" b="1" dirty="0">
              <a:solidFill>
                <a:schemeClr val="tx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23330"/>
            <a:ext cx="12192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1.</a:t>
            </a:r>
            <a:r>
              <a:rPr lang="zh-CN" altLang="en-US" sz="28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组合思想</a:t>
            </a:r>
            <a:endParaRPr lang="en-US" altLang="zh-CN" sz="2800" b="1" dirty="0" smtClean="0">
              <a:solidFill>
                <a:schemeClr val="tx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zh-CN" altLang="en-US" sz="2400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这里采用的基因编程生成公式，是一种对现有方法的一种无规则重组，随着迭代数量增加，会产生最优值。这种方法的应用偏向于无规则化，即基因编程库无规则。因此对该方法的使用需要先衡量是否满足使用条件，是否可用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。</a:t>
            </a:r>
          </a:p>
          <a:p>
            <a:endParaRPr lang="zh-CN" altLang="en-US" sz="2400" dirty="0" smtClean="0">
              <a:solidFill>
                <a:schemeClr val="tx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2800" b="1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2.</a:t>
            </a:r>
            <a:r>
              <a:rPr lang="zh-CN" altLang="en-US" sz="2800" b="1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理论</a:t>
            </a:r>
            <a:r>
              <a:rPr lang="zh-CN" altLang="en-US" sz="28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证明</a:t>
            </a:r>
          </a:p>
          <a:p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文章</a:t>
            </a:r>
            <a:r>
              <a:rPr lang="zh-CN" altLang="en-US" sz="2400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很大的亮点是理论的证明，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是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严密的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逻辑</a:t>
            </a:r>
            <a:r>
              <a:rPr lang="zh-CN" altLang="en-US" sz="2400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层面的推演。这也是特别需要学习的。这里的证明过程分为两个部分，有限集合和无限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集合</a:t>
            </a:r>
            <a:r>
              <a:rPr lang="zh-CN" altLang="en-US" sz="2400" dirty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，</a:t>
            </a:r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本质就是证明集合之间的包含关系。方法的难点在于符号化公式与程序之间的关系，即集合表示。因此在对问题的探讨，先符号化为简单的数学表示，然后找相关理论作为推导依据，加以证明。符号化过程可参考数学建模。</a:t>
            </a:r>
          </a:p>
          <a:p>
            <a:endParaRPr lang="zh-CN" altLang="en-US" sz="2400" dirty="0" smtClean="0">
              <a:solidFill>
                <a:schemeClr val="tx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28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3.</a:t>
            </a:r>
            <a:r>
              <a:rPr lang="zh-CN" altLang="en-US" sz="2800" b="1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方法结合</a:t>
            </a:r>
          </a:p>
          <a:p>
            <a:r>
              <a:rPr lang="zh-CN" altLang="en-US" sz="2400" dirty="0" smtClean="0">
                <a:solidFill>
                  <a:schemeClr val="tx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文章中所用的基因编程算法（遗传算法），是已有的方法。对于现有方法的结合（机器学习，强化学习）可以借鉴，另外需要增强可解释性。</a:t>
            </a:r>
          </a:p>
        </p:txBody>
      </p:sp>
    </p:spTree>
    <p:extLst>
      <p:ext uri="{BB962C8B-B14F-4D97-AF65-F5344CB8AC3E}">
        <p14:creationId xmlns:p14="http://schemas.microsoft.com/office/powerpoint/2010/main" val="199164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218</Words>
  <Application>Microsoft Macintosh PowerPoint</Application>
  <PresentationFormat>宽屏</PresentationFormat>
  <Paragraphs>9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5" baseType="lpstr">
      <vt:lpstr>Helvetica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 木清</dc:creator>
  <cp:lastModifiedBy>Microsoft Office 用户</cp:lastModifiedBy>
  <cp:revision>19</cp:revision>
  <dcterms:created xsi:type="dcterms:W3CDTF">2019-07-04T09:42:06Z</dcterms:created>
  <dcterms:modified xsi:type="dcterms:W3CDTF">2019-07-04T12:04:20Z</dcterms:modified>
</cp:coreProperties>
</file>